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3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29" r:id="rId15"/>
    <p:sldId id="330" r:id="rId16"/>
    <p:sldId id="331" r:id="rId17"/>
    <p:sldId id="334" r:id="rId18"/>
    <p:sldId id="335" r:id="rId19"/>
    <p:sldId id="339" r:id="rId20"/>
    <p:sldId id="338" r:id="rId21"/>
    <p:sldId id="337" r:id="rId22"/>
    <p:sldId id="332" r:id="rId23"/>
    <p:sldId id="333" r:id="rId24"/>
    <p:sldId id="340" r:id="rId25"/>
    <p:sldId id="341" r:id="rId26"/>
    <p:sldId id="360" r:id="rId27"/>
    <p:sldId id="362" r:id="rId28"/>
    <p:sldId id="343" r:id="rId29"/>
    <p:sldId id="287" r:id="rId30"/>
    <p:sldId id="299" r:id="rId31"/>
    <p:sldId id="300" r:id="rId32"/>
    <p:sldId id="316" r:id="rId33"/>
    <p:sldId id="301" r:id="rId34"/>
    <p:sldId id="298" r:id="rId35"/>
    <p:sldId id="344" r:id="rId36"/>
    <p:sldId id="345" r:id="rId37"/>
    <p:sldId id="319" r:id="rId38"/>
    <p:sldId id="320" r:id="rId39"/>
    <p:sldId id="321" r:id="rId40"/>
    <p:sldId id="310" r:id="rId41"/>
    <p:sldId id="346" r:id="rId42"/>
    <p:sldId id="347" r:id="rId43"/>
    <p:sldId id="318" r:id="rId44"/>
    <p:sldId id="313" r:id="rId45"/>
    <p:sldId id="348" r:id="rId46"/>
    <p:sldId id="317" r:id="rId47"/>
    <p:sldId id="349" r:id="rId48"/>
    <p:sldId id="350" r:id="rId49"/>
    <p:sldId id="351" r:id="rId50"/>
    <p:sldId id="295" r:id="rId51"/>
    <p:sldId id="29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78929" autoAdjust="0"/>
  </p:normalViewPr>
  <p:slideViewPr>
    <p:cSldViewPr snapToGrid="0" snapToObjects="1">
      <p:cViewPr varScale="1">
        <p:scale>
          <a:sx n="74" d="100"/>
          <a:sy n="74" d="100"/>
        </p:scale>
        <p:origin x="4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Hùng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39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76" y="2733663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5393" y="4042325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212711" cy="707886"/>
            <a:chOff x="1828800" y="1926678"/>
            <a:chExt cx="4212711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5445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Demonstration</a:t>
              </a:r>
              <a:endParaRPr lang="en-US" sz="1600" dirty="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19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62728" y="2462761"/>
            <a:ext cx="1867563" cy="1317447"/>
            <a:chOff x="8463502" y="2494289"/>
            <a:chExt cx="1867563" cy="131744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63502" y="3442404"/>
              <a:ext cx="186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5180715" y="1166860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439" y="623396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8199533" y="1597374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77606" y="235347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2094035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86" y="293298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141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</a:t>
            </a: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</a:t>
            </a: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  notification system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763</TotalTime>
  <Words>973</Words>
  <Application>Microsoft Macintosh PowerPoint</Application>
  <PresentationFormat>Widescreen</PresentationFormat>
  <Paragraphs>256</Paragraphs>
  <Slides>51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Apple Symbols</vt:lpstr>
      <vt:lpstr>Arial Hebrew</vt:lpstr>
      <vt:lpstr>Britannic Bold</vt:lpstr>
      <vt:lpstr>Calibri</vt:lpstr>
      <vt:lpstr>Impact</vt:lpstr>
      <vt:lpstr>Mangal</vt:lpstr>
      <vt:lpstr>Open Sans</vt:lpstr>
      <vt:lpstr>Wingdings</vt:lpstr>
      <vt:lpstr>Arial</vt:lpstr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 Office User</cp:lastModifiedBy>
  <cp:revision>81</cp:revision>
  <dcterms:created xsi:type="dcterms:W3CDTF">2018-04-18T03:06:46Z</dcterms:created>
  <dcterms:modified xsi:type="dcterms:W3CDTF">2018-04-26T04:29:12Z</dcterms:modified>
</cp:coreProperties>
</file>